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5730828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061653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dirty="0">
                          <a:solidFill>
                            <a:srgbClr val="000000"/>
                          </a:solidFill>
                          <a:latin typeface="Times New Roman"/>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796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0.159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200" b="0" i="0" u="none" strike="noStrike" dirty="0">
                          <a:solidFill>
                            <a:srgbClr val="000000"/>
                          </a:solidFill>
                          <a:latin typeface="Times New Roman"/>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14682</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3223</cp:revision>
  <cp:lastPrinted>2021-07-01T07:38:07Z</cp:lastPrinted>
  <dcterms:created xsi:type="dcterms:W3CDTF">2018-03-27T06:03:00Z</dcterms:created>
  <dcterms:modified xsi:type="dcterms:W3CDTF">2024-09-04T07:57:57Z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