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6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841404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409412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19601</TotalTime>
  <Words>566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2021-07-01T03:56:27Z</cp:lastPrinted>
  <dcterms:created xsi:type="dcterms:W3CDTF">2018-03-27T06:03:00Z</dcterms:created>
  <dcterms:modified xsi:type="dcterms:W3CDTF">2024-09-04T07:45:58Z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