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759511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Солтүстіктен, солтүстік-батыстан жел </a:t>
            </a:r>
            <a:r>
              <a:rPr lang="kk-KZ" sz="1200" dirty="0" smtClean="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7-9,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16-18</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Солтүстіктен соғатын жел батысқа ауысады,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11-13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4798795"/>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20302</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3944</cp:revision>
  <cp:lastPrinted>2021-07-01T07:38:07Z</cp:lastPrinted>
  <dcterms:created xsi:type="dcterms:W3CDTF">2018-03-27T06:03:00Z</dcterms:created>
  <dcterms:modified xsi:type="dcterms:W3CDTF">2024-09-04T08:40:34Z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