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27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9859257"/>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82052070"/>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3363">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610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FF0000"/>
                          </a:solidFill>
                          <a:effectLst/>
                          <a:latin typeface="Times New Roman" pitchFamily="18" charset="0"/>
                          <a:cs typeface="Times New Roman" pitchFamily="18" charset="0"/>
                        </a:rPr>
                        <a:t>-</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20729</TotalTime>
  <Words>549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4005</cp:revision>
  <cp:lastPrinted>2021-07-01T07:38:07Z</cp:lastPrinted>
  <dcterms:created xsi:type="dcterms:W3CDTF">2018-03-27T06:03:00Z</dcterms:created>
  <dcterms:modified xsi:type="dcterms:W3CDTF">2024-09-04T08:32:31Z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