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1812" y="-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397686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северо-западный 9-14 м/с. Температура воздуха ночью 5-7, днем 9-11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северо-западный 9-14, порывы 15-20 м/с. Температура воздуха ночью 5-7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21583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19742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3991</cp:revision>
  <cp:lastPrinted>2021-07-01T03:56:27Z</cp:lastPrinted>
  <dcterms:created xsi:type="dcterms:W3CDTF">2018-03-27T06:03:00Z</dcterms:created>
  <dcterms:modified xsi:type="dcterms:W3CDTF">2024-09-05T07:54:25Z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