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сентября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9714" y="142064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07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в конце дня дождь, гроза. Ветер северный 3-8, при грозе порывы 13 м/с. Температура воздуха ночью 14-16, днем 21-23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</a:t>
            </a:r>
            <a:r>
              <a:rPr lang="ru-RU" sz="1100" b="1" dirty="0" smtClean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>
                <a:solidFill>
                  <a:schemeClr val="tx1"/>
                </a:solidFill>
              </a:rPr>
              <a:t>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</a:t>
            </a:r>
            <a:r>
              <a:rPr lang="kk-KZ" sz="1100" dirty="0">
                <a:solidFill>
                  <a:schemeClr val="tx1"/>
                </a:solidFill>
              </a:rPr>
              <a:t>, при грозе порывы </a:t>
            </a:r>
            <a:r>
              <a:rPr lang="kk-KZ" sz="1100" dirty="0" smtClean="0">
                <a:solidFill>
                  <a:schemeClr val="tx1"/>
                </a:solidFill>
              </a:rPr>
              <a:t>18</a:t>
            </a:r>
            <a:r>
              <a:rPr lang="ru-RU" sz="1100" dirty="0" smtClean="0">
                <a:solidFill>
                  <a:schemeClr val="tx1"/>
                </a:solidFill>
              </a:rPr>
              <a:t> м/с. Температура воздуха 10-12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сентября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435890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Аманкулова С.Л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21834</TotalTime>
  <Words>784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5000</cp:revision>
  <cp:lastPrinted>2021-07-01T09:11:30Z</cp:lastPrinted>
  <dcterms:created xsi:type="dcterms:W3CDTF">2018-03-27T06:03:00Z</dcterms:created>
  <dcterms:modified xsi:type="dcterms:W3CDTF">2024-09-05T06:12:46Z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