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5" d="100"/>
          <a:sy n="125" d="100"/>
        </p:scale>
        <p:origin x="-1650" y="-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983934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ночью 5-7,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5-7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98782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):Буланбаева 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21978</TotalTime>
  <Words>650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4082</cp:revision>
  <cp:lastPrinted>2021-07-01T03:56:27Z</cp:lastPrinted>
  <dcterms:created xsi:type="dcterms:W3CDTF">2018-03-27T06:03:00Z</dcterms:created>
  <dcterms:modified xsi:type="dcterms:W3CDTF">2024-09-05T07:53:39Z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