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3641326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12-14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Ветер северо-западный 9-14 м/с. Температура воздуха 7-9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16954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5426</cp:revision>
  <cp:lastPrinted>2021-07-01T03:56:27Z</cp:lastPrinted>
  <dcterms:created xsi:type="dcterms:W3CDTF">2018-03-27T06:03:00Z</dcterms:created>
  <dcterms:modified xsi:type="dcterms:W3CDTF">2024-09-05T07:50:11Z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