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443477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дождь. Ветер северо-западный 9-14 м/с. Температура воздуха ночью 7-9, днем 10-12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7-9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89352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07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34121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5579</cp:revision>
  <cp:lastPrinted>2021-11-30T05:55:24Z</cp:lastPrinted>
  <dcterms:created xsi:type="dcterms:W3CDTF">2018-03-27T06:03:00Z</dcterms:created>
  <dcterms:modified xsi:type="dcterms:W3CDTF">2024-09-05T06:16:08Z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