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249651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824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по 20 ч. 06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утром и днем небольшой дождь. Ветер 7-12 м/с. Температура воздуха ночью 6-8,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 по 08 ч. 07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404199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20306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2021-07-01T03:56:27Z</cp:lastPrinted>
  <dcterms:created xsi:type="dcterms:W3CDTF">2018-03-27T06:03:00Z</dcterms:created>
  <dcterms:modified xsi:type="dcterms:W3CDTF">2024-09-05T07:32:34Z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