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02720425"/>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05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9-14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8-10</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altLang="ru-RU" sz="1200" b="1" dirty="0" smtClean="0">
                <a:solidFill>
                  <a:prstClr val="black"/>
                </a:solidFill>
                <a:latin typeface="Times New Roman" panose="02020603050405020304" pitchFamily="18" charset="0"/>
                <a:cs typeface="Times New Roman" panose="02020603050405020304" pitchFamily="18" charset="0"/>
              </a:rPr>
              <a:t>07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42748022"/>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19602</TotalTime>
  <Words>561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3814</cp:revision>
  <cp:lastPrinted>2021-07-01T03:56:27Z</cp:lastPrinted>
  <dcterms:created xsi:type="dcterms:W3CDTF">2018-03-27T06:03:00Z</dcterms:created>
  <dcterms:modified xsi:type="dcterms:W3CDTF">2024-09-05T08:18:41Z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