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23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4223622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5040295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      А</a:t>
            </a:r>
            <a:r>
              <a:rPr lang="kk-KZ" sz="1200" kern="1400" dirty="0" smtClean="0">
                <a:solidFill>
                  <a:srgbClr val="000000"/>
                </a:solidFill>
                <a:latin typeface="Times New Roman"/>
                <a:ea typeface="Times New Roman"/>
              </a:rPr>
              <a:t>шық</a:t>
            </a:r>
            <a:r>
              <a:rPr lang="kk-KZ" sz="1200" kern="1400" dirty="0">
                <a:solidFill>
                  <a:srgbClr val="000000"/>
                </a:solidFill>
                <a:latin typeface="Times New Roman"/>
                <a:ea typeface="Times New Roman"/>
              </a:rPr>
              <a:t>, жауын-шашынсыз. Солтүстік-шығыстан, шығыстан жел соғады, күші 9-14 м/с. Ауа температурасы түнде 11-13, күндіз 22-24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солтүстік-шығыстан жел соғады, күші </a:t>
            </a:r>
            <a:r>
              <a:rPr lang="kk-KZ" sz="1200" kern="1400" dirty="0" smtClean="0">
                <a:solidFill>
                  <a:srgbClr val="000000"/>
                </a:solidFill>
                <a:latin typeface="Times New Roman"/>
                <a:ea typeface="Times New Roman"/>
              </a:rPr>
              <a:t>2-7 м/с</a:t>
            </a:r>
            <a:r>
              <a:rPr lang="kk-KZ" sz="1200" kern="1400" dirty="0" smtClean="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10-12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7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23220</TotalTime>
  <Words>583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3913</cp:revision>
  <cp:lastPrinted>2023-02-06T06:57:51Z</cp:lastPrinted>
  <dcterms:created xsi:type="dcterms:W3CDTF">2018-03-27T06:03:00Z</dcterms:created>
  <dcterms:modified xsi:type="dcterms:W3CDTF">2024-09-05T07:49:56Z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