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78137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05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527441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1629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жаңбыр. Солтүстік-батыстан жел соғады, күші 9-14 м/с. Ауа температурасы түнде 7-9, күндіз 10-12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07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07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жаңбыр.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06 қыркүйекке, түнде 07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31796</TotalTime>
  <Words>598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5370</cp:revision>
  <cp:lastPrinted>2023-01-16T10:13:34Z</cp:lastPrinted>
  <dcterms:created xsi:type="dcterms:W3CDTF">2018-03-27T06:03:00Z</dcterms:created>
  <dcterms:modified xsi:type="dcterms:W3CDTF">2024-09-05T06:16:05Z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