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24" d="100"/>
          <a:sy n="124" d="100"/>
        </p:scale>
        <p:origin x="1860"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22859502"/>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қыркүйек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16921" y="32969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832838" y="157611"/>
            <a:ext cx="4979946" cy="323165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06 </a:t>
            </a:r>
            <a:r>
              <a:rPr lang="kk-KZ" altLang="ru-RU" sz="1200" b="1" dirty="0">
                <a:latin typeface="Times New Roman" panose="02020603050405020304" pitchFamily="18" charset="0"/>
                <a:cs typeface="Times New Roman" panose="02020603050405020304" pitchFamily="18" charset="0"/>
              </a:rPr>
              <a:t>қыркүйекке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06 қыркүйек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аздаған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Солтүстіктен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солтүстікі-батыстан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5-7,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9-11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07 </a:t>
            </a:r>
            <a:r>
              <a:rPr lang="kk-KZ" altLang="ru-RU" sz="1200" b="1" dirty="0">
                <a:latin typeface="Times New Roman" panose="02020603050405020304" pitchFamily="18" charset="0"/>
                <a:cs typeface="Times New Roman" panose="02020603050405020304" pitchFamily="18" charset="0"/>
              </a:rPr>
              <a:t>қыркүйекке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06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07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5-7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just"/>
            <a:endParaRPr lang="ru-RU" sz="1200" dirty="0">
              <a:latin typeface="Times New Roman" panose="02020603050405020304" pitchFamily="18" charset="0"/>
              <a:cs typeface="Times New Roman" panose="02020603050405020304" pitchFamily="18" charset="0"/>
            </a:endParaRPr>
          </a:p>
          <a:p>
            <a:pPr indent="182563" algn="just"/>
            <a:endParaRPr lang="ru-RU" sz="1200" dirty="0">
              <a:solidFill>
                <a:srgbClr val="FF0000"/>
              </a:solidFill>
              <a:latin typeface="Times New Roman" panose="02020603050405020304" pitchFamily="18" charset="0"/>
              <a:cs typeface="Times New Roman" panose="02020603050405020304" pitchFamily="18" charset="0"/>
            </a:endParaRPr>
          </a:p>
          <a:p>
            <a:pPr indent="182563" algn="just"/>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indent="182563" algn="just"/>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32838" y="307199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48716" y="255826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26231143"/>
              </p:ext>
            </p:extLst>
          </p:nvPr>
        </p:nvGraphicFramePr>
        <p:xfrm>
          <a:off x="4926188" y="3808040"/>
          <a:ext cx="4840520" cy="2682672"/>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19683</TotalTime>
  <Words>571</Words>
  <Application>Microsoft Office PowerPoint</Application>
  <PresentationFormat>Лист A4 (210x297 мм)</PresentationFormat>
  <Paragraphs>105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4018</cp:revision>
  <cp:lastPrinted>2021-07-01T03:56:27Z</cp:lastPrinted>
  <dcterms:created xsi:type="dcterms:W3CDTF">2018-03-27T06:03:00Z</dcterms:created>
  <dcterms:modified xsi:type="dcterms:W3CDTF">2024-09-05T07:59:57Z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