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14155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0486417"/>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977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0,195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0,141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0,049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0,071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солтүстіктен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21-23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07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smtClean="0">
                <a:latin typeface="Times New Roman" panose="02020603050405020304" pitchFamily="18" charset="0"/>
                <a:cs typeface="Times New Roman" panose="02020603050405020304" pitchFamily="18" charset="0"/>
              </a:rPr>
              <a:t>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34198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26766</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5219</cp:revision>
  <cp:lastPrinted>2021-07-01T03:56:27Z</cp:lastPrinted>
  <dcterms:created xsi:type="dcterms:W3CDTF">2018-03-27T06:03:00Z</dcterms:created>
  <dcterms:modified xsi:type="dcterms:W3CDTF">2024-09-05T07:51:36Z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