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84" y="3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6085000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61664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r>
              <a:rPr lang="kk-KZ" sz="1300" b="1" dirty="0">
                <a:solidFill>
                  <a:srgbClr val="000000"/>
                </a:solidFill>
                <a:latin typeface="Times New Roman" panose="02020603050405020304" pitchFamily="18" charset="0"/>
                <a:cs typeface="Times New Roman" panose="02020603050405020304" pitchFamily="18" charset="0"/>
              </a:rPr>
              <a:t>06 қыркүйекке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05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06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ru-RU" sz="1300" dirty="0" err="1">
                <a:solidFill>
                  <a:prstClr val="black"/>
                </a:solidFill>
                <a:latin typeface="Times New Roman" pitchFamily="18" charset="0"/>
                <a:cs typeface="Times New Roman" pitchFamily="18" charset="0"/>
              </a:rPr>
              <a:t>таңертең</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және</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күндіз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аздаған</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жаңбыр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жауады</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7-12 м/с. Ауа температурасы түнде 6-8, күндіз 11-13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07 қыркүйекке</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06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07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8-10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05 </a:t>
            </a:r>
            <a:r>
              <a:rPr lang="kk-KZ" sz="1200" b="1" dirty="0">
                <a:solidFill>
                  <a:srgbClr val="000000"/>
                </a:solidFill>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70456271"/>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694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16985</TotalTime>
  <Words>567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3243</cp:revision>
  <cp:lastPrinted>2021-07-01T07:38:07Z</cp:lastPrinted>
  <dcterms:created xsi:type="dcterms:W3CDTF">2018-03-27T06:03:00Z</dcterms:created>
  <dcterms:modified xsi:type="dcterms:W3CDTF">2024-09-05T07:32:31Z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