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3143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05 </a:t>
            </a:r>
            <a:r>
              <a:rPr lang="ru-RU" sz="1100" b="1" dirty="0" err="1" smtClean="0">
                <a:latin typeface="Times New Roman" pitchFamily="18" charset="0"/>
                <a:ea typeface="Times New Roman KZ" pitchFamily="18" charset="0"/>
                <a:cs typeface="Times New Roman" pitchFamily="18" charset="0"/>
              </a:rPr>
              <a:t>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06 </a:t>
            </a:r>
            <a:r>
              <a:rPr lang="ru-RU" sz="1100" b="1" dirty="0" err="1" smtClean="0">
                <a:latin typeface="Times New Roman" pitchFamily="18" charset="0"/>
                <a:cs typeface="Times New Roman" pitchFamily="18" charset="0"/>
              </a:rPr>
              <a:t>қыркүйек 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smtClean="0">
                <a:latin typeface="Times New Roman KZ" pitchFamily="18" charset="0"/>
                <a:ea typeface="Times New Roman KZ" pitchFamily="18" charset="0"/>
              </a:rPr>
              <a:t>күндіз кей уақыттарда жаңбыр</a:t>
            </a:r>
            <a:r>
              <a:rPr lang="kk-KZ" sz="1200" dirty="0" smtClean="0">
                <a:latin typeface="Times New Roman KZ" pitchFamily="18" charset="0"/>
                <a:ea typeface="Times New Roman KZ" pitchFamily="18" charset="0"/>
              </a:rPr>
              <a:t>, найзағай. Солтүстік-батыстан </a:t>
            </a:r>
            <a:r>
              <a:rPr lang="kk-KZ" sz="1200" dirty="0" smtClean="0">
                <a:latin typeface="Times New Roman" pitchFamily="18" charset="0"/>
                <a:cs typeface="Times New Roman" pitchFamily="18" charset="0"/>
              </a:rPr>
              <a:t>жел соғады, күші 8-13 м/с. Ауа температурасы түнде 10-12, күндіз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06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07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07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2192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19713</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4458</cp:revision>
  <cp:lastPrinted>2021-07-01T03:56:27Z</cp:lastPrinted>
  <dcterms:created xsi:type="dcterms:W3CDTF">2018-03-27T06:03:00Z</dcterms:created>
  <dcterms:modified xsi:type="dcterms:W3CDTF">2024-09-05T07:33:42Z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