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40145230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82701964"/>
              </p:ext>
            </p:extLst>
          </p:nvPr>
        </p:nvGraphicFramePr>
        <p:xfrm>
          <a:off x="4993576" y="4733142"/>
          <a:ext cx="4691064" cy="16820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0.171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0443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79388"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Небольшая облачность,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северный 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9-11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северный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Бақытжан 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Н.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14072</TotalTime>
  <Words>583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3143</cp:revision>
  <cp:lastPrinted>2021-07-01T03:56:27Z</cp:lastPrinted>
  <dcterms:created xsi:type="dcterms:W3CDTF">2018-03-27T06:03:00Z</dcterms:created>
  <dcterms:modified xsi:type="dcterms:W3CDTF">2024-09-06T06:02:54Z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