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8286696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юго-западный, западный 5-10, днем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8659" y="23159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530241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/ Эрнст Л.В.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21064</TotalTime>
  <Words>611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3871</cp:revision>
  <cp:lastPrinted>2021-07-01T03:56:27Z</cp:lastPrinted>
  <dcterms:created xsi:type="dcterms:W3CDTF">2018-03-27T06:03:00Z</dcterms:created>
  <dcterms:modified xsi:type="dcterms:W3CDTF">2024-09-06T08:00:00Z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