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65445581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079733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8-10, днем 22-24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 второй половине дня дождь, гроза. Ветер северо-восточный 8-13, днем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13830</TotalTime>
  <Words>629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3233</cp:revision>
  <cp:lastPrinted>2021-07-01T03:56:27Z</cp:lastPrinted>
  <dcterms:created xsi:type="dcterms:W3CDTF">2018-03-27T06:03:00Z</dcterms:created>
  <dcterms:modified xsi:type="dcterms:W3CDTF">2024-09-06T06:50:34Z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