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50966733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Облачно,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юго-западный, западный ночью 2-7, днем 9-14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3-8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3-5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86747" y="2189950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00760" y="310822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2193085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24693</TotalTime>
  <Words>690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4154</cp:revision>
  <cp:lastPrinted>2021-10-18T15:52:53Z</cp:lastPrinted>
  <dcterms:created xsi:type="dcterms:W3CDTF">2018-03-27T06:03:00Z</dcterms:created>
  <dcterms:modified xsi:type="dcterms:W3CDTF">2024-09-06T08:00:59Z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