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360" y="4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02891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0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07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по 20 ч. 07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утром и днем дождь. Ветер 9-14 м/с. Температура воздуха ночью 6-8, днем 13-15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 по 08 ч. 08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655880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20310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3311</cp:revision>
  <cp:lastPrinted>2021-07-01T03:56:27Z</cp:lastPrinted>
  <dcterms:created xsi:type="dcterms:W3CDTF">2018-03-27T06:03:00Z</dcterms:created>
  <dcterms:modified xsi:type="dcterms:W3CDTF">2024-09-06T07:46:43Z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