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94" y="10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143635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6-8,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утром туман. Ветер 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Ветер северный, северо-западный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246435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20567</TotalTime>
  <Words>559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3952</cp:revision>
  <cp:lastPrinted>2021-07-01T03:56:27Z</cp:lastPrinted>
  <dcterms:created xsi:type="dcterms:W3CDTF">2018-03-27T06:03:00Z</dcterms:created>
  <dcterms:modified xsi:type="dcterms:W3CDTF">2024-09-06T08:22:45Z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