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 dirty="0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250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6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 сентября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9714" y="142064"/>
            <a:ext cx="48307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altLang="ru-RU" sz="1100" b="1" dirty="0">
                <a:solidFill>
                  <a:schemeClr val="tx1"/>
                </a:solidFill>
                <a:cs typeface="Times New Roman" pitchFamily="18" charset="0"/>
              </a:rPr>
              <a:t>7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07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</a:t>
            </a:r>
            <a:r>
              <a:rPr lang="ru-RU" sz="1100" dirty="0">
                <a:solidFill>
                  <a:schemeClr val="tx1"/>
                </a:solidFill>
              </a:rPr>
              <a:t>, гроза.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</a:t>
            </a:r>
            <a:r>
              <a:rPr lang="ru-RU" sz="1100" dirty="0">
                <a:solidFill>
                  <a:schemeClr val="tx1"/>
                </a:solidFill>
              </a:rPr>
              <a:t>, при грозе порывы </a:t>
            </a:r>
            <a:r>
              <a:rPr lang="ru-RU" sz="1100" dirty="0" smtClean="0">
                <a:solidFill>
                  <a:schemeClr val="tx1"/>
                </a:solidFill>
              </a:rPr>
              <a:t>18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10-12,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16-18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chemeClr val="tx1"/>
                </a:solidFill>
              </a:rPr>
              <a:t>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 smtClean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7-9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</a:t>
            </a:r>
            <a:r>
              <a:rPr lang="en-US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7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сентября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b="1" dirty="0" smtClean="0">
                <a:solidFill>
                  <a:schemeClr val="tx1"/>
                </a:solidFill>
                <a:cs typeface="Times New Roman" pitchFamily="18" charset="0"/>
              </a:rPr>
              <a:t>8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altLang="ru-RU" b="1" dirty="0" smtClean="0">
                <a:solidFill>
                  <a:schemeClr val="tx1"/>
                </a:solidFill>
                <a:cs typeface="Times New Roman" pitchFamily="18" charset="0"/>
              </a:rPr>
              <a:t>6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500608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3402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Улжабаева Е.Н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21843</TotalTime>
  <Words>784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5003</cp:revision>
  <cp:lastPrinted>2021-07-01T09:11:30Z</cp:lastPrinted>
  <dcterms:created xsi:type="dcterms:W3CDTF">2018-03-27T06:03:00Z</dcterms:created>
  <dcterms:modified xsi:type="dcterms:W3CDTF">2024-09-06T06:41:22Z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