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5849298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6</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9514009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985159"/>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0</a:t>
            </a:r>
            <a:r>
              <a:rPr lang="en-US" altLang="ru-RU" sz="1100" b="1" dirty="0">
                <a:latin typeface="Times New Roman" pitchFamily="18" charset="0"/>
                <a:cs typeface="Times New Roman" pitchFamily="18" charset="0"/>
              </a:rPr>
              <a:t>6</a:t>
            </a:r>
            <a:r>
              <a:rPr lang="kk-KZ" altLang="ru-RU" sz="1100" b="1" dirty="0" smtClean="0">
                <a:latin typeface="Times New Roman" pitchFamily="18" charset="0"/>
                <a:cs typeface="Times New Roman" pitchFamily="18" charset="0"/>
              </a:rPr>
              <a:t> қыркүйектен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0</a:t>
            </a:r>
            <a:r>
              <a:rPr lang="en-US" altLang="ru-RU" sz="1100" b="1" dirty="0">
                <a:latin typeface="Times New Roman" pitchFamily="18" charset="0"/>
                <a:cs typeface="Times New Roman" pitchFamily="18" charset="0"/>
              </a:rPr>
              <a:t>7</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қыркүйекке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күннің екінші жартысында жаңбыр, найзағай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8-13, күндіз екпіні 15-20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a:t>
            </a:r>
            <a:r>
              <a:rPr lang="en-US" sz="1200" dirty="0">
                <a:solidFill>
                  <a:schemeClr val="tx1"/>
                </a:solidFill>
                <a:latin typeface="Times New Roman" panose="02020603050405020304" pitchFamily="18" charset="0"/>
                <a:cs typeface="Times New Roman" panose="02020603050405020304" pitchFamily="18" charset="0"/>
              </a:rPr>
              <a:t>7</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a:t>
            </a:r>
            <a:r>
              <a:rPr lang="en-US" sz="1200" dirty="0">
                <a:solidFill>
                  <a:schemeClr val="tx1"/>
                </a:solidFill>
                <a:latin typeface="Times New Roman" panose="02020603050405020304" pitchFamily="18" charset="0"/>
                <a:cs typeface="Times New Roman" panose="02020603050405020304" pitchFamily="18" charset="0"/>
              </a:rPr>
              <a:t>8</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13814</TotalTime>
  <Words>592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3347</cp:revision>
  <cp:lastPrinted>2021-07-01T03:56:27Z</cp:lastPrinted>
  <dcterms:created xsi:type="dcterms:W3CDTF">2018-03-27T06:03:00Z</dcterms:created>
  <dcterms:modified xsi:type="dcterms:W3CDTF">2024-09-06T06:50:23Z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