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93564195"/>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06 </a:t>
                      </a:r>
                      <a:r>
                        <a:rPr lang="ru-RU" altLang="zh-CN" sz="1200" b="1" i="1" baseline="0" dirty="0">
                          <a:solidFill>
                            <a:srgbClr val="002060"/>
                          </a:solidFill>
                          <a:latin typeface="Times New Roman" panose="02020603050405020304" pitchFamily="18" charset="0"/>
                          <a:cs typeface="Times New Roman" panose="02020603050405020304" pitchFamily="18" charset="0"/>
                        </a:rPr>
                        <a:t>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06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94337058"/>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872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2254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07 қыркүйекке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07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cs typeface="Times New Roman" panose="02020603050405020304" pitchFamily="18" charset="0"/>
              </a:rPr>
              <a:t>      Б</a:t>
            </a:r>
            <a:r>
              <a:rPr lang="kk-KZ" sz="1100" kern="1400" dirty="0">
                <a:solidFill>
                  <a:srgbClr val="000000"/>
                </a:solidFill>
                <a:latin typeface="Times New Roman" panose="02020603050405020304" pitchFamily="18" charset="0"/>
                <a:ea typeface="Times New Roman" panose="02020603050405020304" pitchFamily="18" charset="0"/>
              </a:rPr>
              <a:t>ұлтты, түнде және таңертең жаңбыр. Батыстан жел соғады, күші 9-14 м/с. Ауа температурасы түнде 7-9, күндіз 13-15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08 қыркүйекке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08 қыркүйек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ea typeface="Times New Roman" panose="02020603050405020304" pitchFamily="18" charset="0"/>
              </a:rPr>
              <a:t>       Көшпелі бұлтты, жауын-шашынсыз</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Б</a:t>
            </a:r>
            <a:r>
              <a:rPr lang="kk-KZ" sz="1100" kern="1400" dirty="0">
                <a:solidFill>
                  <a:srgbClr val="000000"/>
                </a:solidFill>
                <a:latin typeface="Times New Roman" panose="02020603050405020304" pitchFamily="18" charset="0"/>
                <a:ea typeface="Times New Roman" panose="02020603050405020304" pitchFamily="18" charset="0"/>
              </a:rPr>
              <a:t>атыстан</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7-12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7-9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07 қыркүйекке, түнде 08 қыркүйекке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Аринова Н.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31860</TotalTime>
  <Words>602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5376</cp:revision>
  <cp:lastPrinted>2023-01-16T10:13:34Z</cp:lastPrinted>
  <dcterms:created xsi:type="dcterms:W3CDTF">2018-03-27T06:03:00Z</dcterms:created>
  <dcterms:modified xsi:type="dcterms:W3CDTF">2024-09-06T06:47:15Z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