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16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019647355"/>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93871317"/>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0,292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405</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,081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0,792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0,607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11533" y="45731"/>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07 </a:t>
            </a:r>
            <a:r>
              <a:rPr lang="kk-KZ" altLang="ru-RU" sz="1200" b="1" dirty="0">
                <a:latin typeface="Times New Roman" pitchFamily="18" charset="0"/>
                <a:cs typeface="Times New Roman" pitchFamily="18" charset="0"/>
              </a:rPr>
              <a:t>қыркүйек </a:t>
            </a:r>
            <a:r>
              <a:rPr lang="kk-KZ" altLang="ru-RU" sz="1200" b="1" dirty="0" smtClean="0">
                <a:latin typeface="Times New Roman" pitchFamily="18" charset="0"/>
                <a:cs typeface="Times New Roman" pitchFamily="18" charset="0"/>
              </a:rPr>
              <a:t>ке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a:t>
            </a:r>
            <a:r>
              <a:rPr lang="kk-KZ" sz="1200" kern="1400" dirty="0">
                <a:solidFill>
                  <a:srgbClr val="000000"/>
                </a:solidFill>
                <a:latin typeface="Times New Roman"/>
                <a:ea typeface="Times New Roman"/>
              </a:rPr>
              <a:t>, жауын-шашынсыз. Солтүстік-шығыстан, шығыстан жел соғады, күші </a:t>
            </a:r>
            <a:r>
              <a:rPr lang="kk-KZ" sz="1200" kern="1400" dirty="0" smtClean="0">
                <a:solidFill>
                  <a:srgbClr val="000000"/>
                </a:solidFill>
                <a:latin typeface="Times New Roman"/>
                <a:ea typeface="Times New Roman"/>
              </a:rPr>
              <a:t>2-7</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10-12,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23-25 </a:t>
            </a:r>
            <a:r>
              <a:rPr lang="kk-KZ" sz="1200" kern="1400" dirty="0">
                <a:solidFill>
                  <a:srgbClr val="000000"/>
                </a:solidFill>
                <a:latin typeface="Times New Roman"/>
                <a:ea typeface="Times New Roman"/>
              </a:rPr>
              <a:t>жылы.</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a:t>
            </a:r>
            <a:r>
              <a:rPr lang="kk-KZ" altLang="ru-RU" sz="1200" b="1" dirty="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 жауын-шашынсыз</a:t>
            </a:r>
            <a:r>
              <a:rPr lang="kk-KZ" sz="1200" kern="1400" dirty="0">
                <a:solidFill>
                  <a:srgbClr val="000000"/>
                </a:solidFill>
                <a:latin typeface="Times New Roman"/>
                <a:ea typeface="Times New Roman"/>
              </a:rPr>
              <a:t>. </a:t>
            </a:r>
            <a:r>
              <a:rPr lang="kk-KZ" sz="1200" kern="1400" dirty="0">
                <a:solidFill>
                  <a:srgbClr val="000000"/>
                </a:solidFill>
                <a:latin typeface="Times New Roman"/>
                <a:ea typeface="Times New Roman"/>
              </a:rPr>
              <a:t>С</a:t>
            </a:r>
            <a:r>
              <a:rPr lang="kk-KZ" sz="1200" kern="1400" dirty="0" smtClean="0">
                <a:solidFill>
                  <a:srgbClr val="000000"/>
                </a:solidFill>
                <a:latin typeface="Times New Roman"/>
                <a:ea typeface="Times New Roman"/>
              </a:rPr>
              <a:t>олтүстік-шығыстан </a:t>
            </a:r>
            <a:r>
              <a:rPr lang="kk-KZ" sz="1200" kern="1400" dirty="0" smtClean="0">
                <a:solidFill>
                  <a:srgbClr val="000000"/>
                </a:solidFill>
                <a:latin typeface="Times New Roman"/>
                <a:ea typeface="Times New Roman"/>
              </a:rPr>
              <a:t>жел соғады, күші 2-7 м/с. Ауа температурасы 10-12 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4714" y="2354055"/>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23223</TotalTime>
  <Words>578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3914</cp:revision>
  <cp:lastPrinted>2023-02-06T06:57:51Z</cp:lastPrinted>
  <dcterms:created xsi:type="dcterms:W3CDTF">2018-03-27T06:03:00Z</dcterms:created>
  <dcterms:modified xsi:type="dcterms:W3CDTF">2024-09-06T07:13:41Z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