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2094" y="10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646564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86232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қыркүйекке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жауын-шашынсыз</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Солтүстік-батыстан </a:t>
            </a:r>
            <a:r>
              <a:rPr lang="kk-KZ" sz="1200" dirty="0" smtClean="0">
                <a:latin typeface="Times New Roman" pitchFamily="18" charset="0"/>
                <a:cs typeface="Times New Roman" pitchFamily="18" charset="0"/>
                <a:sym typeface="+mn-ea"/>
              </a:rPr>
              <a:t>жел соғады, күші 9-14 м/с. </a:t>
            </a:r>
            <a:r>
              <a:rPr lang="kk-KZ" altLang="ru-RU" sz="1200" dirty="0" smtClean="0">
                <a:latin typeface="Times New Roman" panose="02020603050405020304" pitchFamily="18" charset="0"/>
                <a:cs typeface="Times New Roman" panose="02020603050405020304" pitchFamily="18" charset="0"/>
              </a:rPr>
              <a:t> </a:t>
            </a:r>
            <a:r>
              <a:rPr lang="kk-KZ" sz="1200" dirty="0" smtClean="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6-8, </a:t>
            </a:r>
            <a:r>
              <a:rPr lang="kk-KZ" sz="1200" dirty="0" smtClean="0">
                <a:latin typeface="Times New Roman" pitchFamily="18" charset="0"/>
                <a:cs typeface="Times New Roman" pitchFamily="18" charset="0"/>
                <a:sym typeface="+mn-ea"/>
              </a:rPr>
              <a:t>күндіз </a:t>
            </a:r>
            <a:r>
              <a:rPr lang="kk-KZ" sz="1200" dirty="0" smtClean="0">
                <a:latin typeface="Times New Roman" pitchFamily="18" charset="0"/>
                <a:cs typeface="Times New Roman" pitchFamily="18" charset="0"/>
                <a:sym typeface="+mn-ea"/>
              </a:rPr>
              <a:t>16-18 </a:t>
            </a:r>
            <a:r>
              <a:rPr lang="kk-KZ" sz="1200" dirty="0" smtClean="0">
                <a:latin typeface="Times New Roman" pitchFamily="18" charset="0"/>
                <a:cs typeface="Times New Roman" pitchFamily="18" charset="0"/>
                <a:sym typeface="+mn-ea"/>
              </a:rPr>
              <a:t>градус жылы.</a:t>
            </a:r>
          </a:p>
          <a:p>
            <a:pPr algn="ct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жауын-шашынсыз. </a:t>
            </a:r>
            <a:r>
              <a:rPr lang="kk-KZ" sz="1200" dirty="0" smtClean="0">
                <a:latin typeface="Times New Roman" pitchFamily="18" charset="0"/>
                <a:cs typeface="Times New Roman" pitchFamily="18" charset="0"/>
                <a:sym typeface="+mn-ea"/>
              </a:rPr>
              <a:t>Түнде және таңертең тұман. Солтүстіктен, солтүстік-батыстан </a:t>
            </a:r>
            <a:r>
              <a:rPr lang="kk-KZ" sz="1200" dirty="0" smtClean="0">
                <a:latin typeface="Times New Roman" pitchFamily="18" charset="0"/>
                <a:cs typeface="Times New Roman" pitchFamily="18" charset="0"/>
                <a:sym typeface="+mn-ea"/>
              </a:rPr>
              <a:t>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6-8 </a:t>
            </a:r>
            <a:r>
              <a:rPr lang="kk-KZ" sz="1200" dirty="0" smtClean="0">
                <a:latin typeface="Times New Roman" pitchFamily="18" charset="0"/>
                <a:cs typeface="Times New Roman" pitchFamily="18" charset="0"/>
                <a:sym typeface="+mn-ea"/>
              </a:rPr>
              <a:t>градус 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т</a:t>
            </a:r>
            <a:r>
              <a:rPr lang="kk-KZ" sz="1200" b="1" dirty="0" smtClean="0">
                <a:solidFill>
                  <a:schemeClr val="tx1"/>
                </a:solidFill>
                <a:latin typeface="Times New Roman" panose="02020603050405020304" pitchFamily="18" charset="0"/>
                <a:cs typeface="Times New Roman" panose="02020603050405020304" pitchFamily="18" charset="0"/>
              </a:rPr>
              <a:t>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23662012"/>
              </p:ext>
            </p:extLst>
          </p:nvPr>
        </p:nvGraphicFramePr>
        <p:xfrm>
          <a:off x="5027448" y="429309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8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Рахметова </a:t>
            </a:r>
            <a:r>
              <a:rPr lang="kk-KZ" altLang="ru-RU" sz="1200" b="1" i="1">
                <a:solidFill>
                  <a:srgbClr val="000000"/>
                </a:solidFill>
                <a:latin typeface="Times New Roman" panose="02020603050405020304" pitchFamily="18" charset="0"/>
                <a:cs typeface="Times New Roman" panose="02020603050405020304" pitchFamily="18" charset="0"/>
              </a:rPr>
              <a:t>Ж.А</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20328</TotalTime>
  <Words>508</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3949</cp:revision>
  <cp:lastPrinted>2021-07-01T07:38:07Z</cp:lastPrinted>
  <dcterms:created xsi:type="dcterms:W3CDTF">2018-03-27T06:03:00Z</dcterms:created>
  <dcterms:modified xsi:type="dcterms:W3CDTF">2024-09-06T08:22:44Z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