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2585381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2035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415772"/>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06</a:t>
            </a:r>
            <a:r>
              <a:rPr lang="kk-KZ" altLang="ru-RU" sz="1050" b="1" dirty="0" smtClean="0">
                <a:solidFill>
                  <a:srgbClr val="000000"/>
                </a:solidFill>
                <a:latin typeface="Times New Roman" pitchFamily="18" charset="0"/>
                <a:cs typeface="Times New Roman" pitchFamily="18" charset="0"/>
              </a:rPr>
              <a:t>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07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жылы.</a:t>
            </a:r>
          </a:p>
          <a:p>
            <a:pPr algn="ctr"/>
            <a:r>
              <a:rPr lang="kk-KZ" sz="1050" b="1" dirty="0" smtClean="0">
                <a:latin typeface="Times New Roman" pitchFamily="18" charset="0"/>
                <a:cs typeface="Times New Roman" pitchFamily="18" charset="0"/>
              </a:rPr>
              <a:t>08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sz="1050" b="1" dirty="0" smtClean="0">
                <a:latin typeface="Times New Roman" pitchFamily="18" charset="0"/>
                <a:cs typeface="Times New Roman" pitchFamily="18" charset="0"/>
              </a:rPr>
              <a:t>08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5-7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07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15419</TotalTime>
  <Words>544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5178</cp:revision>
  <cp:lastPrinted>2021-07-01T03:56:27Z</cp:lastPrinted>
  <dcterms:created xsi:type="dcterms:W3CDTF">2018-03-27T06:03:00Z</dcterms:created>
  <dcterms:modified xsi:type="dcterms:W3CDTF">2024-09-06T07:17:25Z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