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76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13641326"/>
              </p:ext>
            </p:extLst>
          </p:nvPr>
        </p:nvGraphicFramePr>
        <p:xfrm>
          <a:off x="5025008" y="4077073"/>
          <a:ext cx="4693124" cy="23411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5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Ночью и утром туман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северо-западный, западный 9-14, днем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дождь.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 9-14 м/с.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/Ю.Смирнягина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16962</TotalTime>
  <Words>593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5432</cp:revision>
  <cp:lastPrinted>2021-07-01T03:56:27Z</cp:lastPrinted>
  <dcterms:created xsi:type="dcterms:W3CDTF">2018-03-27T06:03:00Z</dcterms:created>
  <dcterms:modified xsi:type="dcterms:W3CDTF">2024-09-07T06:22:21Z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