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094" y="10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677765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 западный 7-12 м/с. Температура воздуха ночью 6-8, днем 16-18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северный, северо-восточный  9-14 м/с. Температура воздуха ночью 6-8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35090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19766</TotalTime>
  <Words>551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3996</cp:revision>
  <cp:lastPrinted>2021-07-01T03:56:27Z</cp:lastPrinted>
  <dcterms:created xsi:type="dcterms:W3CDTF">2018-03-27T06:03:00Z</dcterms:created>
  <dcterms:modified xsi:type="dcterms:W3CDTF">2024-09-07T08:45:01Z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