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102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716014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608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08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сентября по 20 ч. 08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ночью небольшой дождь, туман. Ветер 5-10 м/с. Температура воздуха ночью 8-10, днем 16-18 тепла.</a:t>
            </a: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сентября по 08 ч. 09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8-10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987703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20314</TotalTime>
  <Words>610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3312</cp:revision>
  <cp:lastPrinted>2021-07-01T03:56:27Z</cp:lastPrinted>
  <dcterms:created xsi:type="dcterms:W3CDTF">2018-03-27T06:03:00Z</dcterms:created>
  <dcterms:modified xsi:type="dcterms:W3CDTF">2024-09-07T07:43:42Z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