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3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559338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kk-KZ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до 08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6808" y="234997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2135" y="328731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70087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20205</TotalTime>
  <Words>598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3835</cp:revision>
  <cp:lastPrinted>2021-10-14T11:15:53Z</cp:lastPrinted>
  <dcterms:created xsi:type="dcterms:W3CDTF">2018-03-27T06:03:00Z</dcterms:created>
  <dcterms:modified xsi:type="dcterms:W3CDTF">2024-09-07T07:45:00Z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