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487" autoAdjust="0"/>
  </p:normalViewPr>
  <p:slideViewPr>
    <p:cSldViewPr showGuides="1">
      <p:cViewPr>
        <p:scale>
          <a:sx n="125" d="100"/>
          <a:sy n="125" d="100"/>
        </p:scale>
        <p:origin x="2094" y="3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37084922"/>
              </p:ext>
            </p:extLst>
          </p:nvPr>
        </p:nvGraphicFramePr>
        <p:xfrm>
          <a:off x="307975" y="2560791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 с переходом на северо-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западный 7-12 м/с. Температура воздуха ночью 6-8, днем 16-18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08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небольшой 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северный, северо-восточный 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9892" y="36450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8672224"/>
              </p:ext>
            </p:extLst>
          </p:nvPr>
        </p:nvGraphicFramePr>
        <p:xfrm>
          <a:off x="5097016" y="4182756"/>
          <a:ext cx="4536504" cy="220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6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48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Жайнакова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З.Ж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21999</TotalTime>
  <Words>596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4087</cp:revision>
  <cp:lastPrinted>2021-07-01T03:56:27Z</cp:lastPrinted>
  <dcterms:created xsi:type="dcterms:W3CDTF">2018-03-27T06:03:00Z</dcterms:created>
  <dcterms:modified xsi:type="dcterms:W3CDTF">2024-09-07T08:48:11Z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