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93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701781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08</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7</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a:latin typeface="Times New Roman" panose="02020603050405020304" pitchFamily="18" charset="0"/>
                <a:cs typeface="Times New Roman" panose="02020603050405020304" pitchFamily="18" charset="0"/>
              </a:rPr>
              <a:t>08</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түнде 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оңтүстік-батыстан соғады, күші 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4-6°, күндіз 16-18° 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08</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a:solidFill>
                  <a:prstClr val="black"/>
                </a:solidFill>
                <a:latin typeface="Times New Roman" panose="02020603050405020304" pitchFamily="18" charset="0"/>
                <a:cs typeface="Times New Roman" panose="02020603050405020304" pitchFamily="18" charset="0"/>
              </a:rPr>
              <a:t>0</a:t>
            </a:r>
            <a:r>
              <a:rPr lang="" altLang="ru-RU" sz="1200" b="1" dirty="0">
                <a:solidFill>
                  <a:prstClr val="black"/>
                </a:solidFill>
                <a:latin typeface="Times New Roman" panose="02020603050405020304" pitchFamily="18" charset="0"/>
                <a:cs typeface="Times New Roman" panose="02020603050405020304" pitchFamily="18" charset="0"/>
              </a:rPr>
              <a:t>9</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оңтүстік-батыстан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4227" y="22375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23754879"/>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22773</TotalTime>
  <Words>633</Words>
  <Application>Microsoft Office PowerPoint</Application>
  <PresentationFormat>Лист A4 (210x297 мм)</PresentationFormat>
  <Paragraphs>113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4081</cp:revision>
  <cp:lastPrinted>2021-07-01T03:56:27Z</cp:lastPrinted>
  <dcterms:created xsi:type="dcterms:W3CDTF">2018-03-27T06:03:00Z</dcterms:created>
  <dcterms:modified xsi:type="dcterms:W3CDTF">2024-09-07T07:30:42Z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