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08614855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52254681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769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0.154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0.051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қыркүйек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08 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жаңбыр, найзағай,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қыркүйекке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08 </a:t>
            </a:r>
            <a:r>
              <a:rPr lang="ru-RU" sz="1200" dirty="0" err="1"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09 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14669</TotalTime>
  <Words>552</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3227</cp:revision>
  <cp:lastPrinted>2021-07-01T07:38:07Z</cp:lastPrinted>
  <dcterms:created xsi:type="dcterms:W3CDTF">2018-03-27T06:03:00Z</dcterms:created>
  <dcterms:modified xsi:type="dcterms:W3CDTF">2024-09-07T07:44:28Z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