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238522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387131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Солтүстік-шығыстан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2-7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26-28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С</a:t>
            </a:r>
            <a:r>
              <a:rPr lang="kk-KZ" sz="1200" kern="1400" dirty="0" smtClean="0">
                <a:solidFill>
                  <a:srgbClr val="000000"/>
                </a:solidFill>
                <a:latin typeface="Times New Roman"/>
                <a:ea typeface="Times New Roman"/>
              </a:rPr>
              <a:t>олтүстік-шығыстан жел соғады, күші 2-7 м/с. Ауа температурасы </a:t>
            </a:r>
            <a:r>
              <a:rPr lang="kk-KZ" sz="1200" kern="1400" dirty="0" smtClean="0">
                <a:solidFill>
                  <a:srgbClr val="000000"/>
                </a:solidFill>
                <a:latin typeface="Times New Roman"/>
                <a:ea typeface="Times New Roman"/>
              </a:rPr>
              <a:t>13-15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23223</TotalTime>
  <Words>575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3916</cp:revision>
  <cp:lastPrinted>2023-02-06T06:57:51Z</cp:lastPrinted>
  <dcterms:created xsi:type="dcterms:W3CDTF">2018-03-27T06:03:00Z</dcterms:created>
  <dcterms:modified xsi:type="dcterms:W3CDTF">2024-09-07T07:14:21Z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