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171483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07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солтүстік-шығыстан жел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Солтүстік-батыстан соғатын жел солтүстік-шығысқа ауысады, күші 2-7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10-12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40949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08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18714</TotalTime>
  <Words>519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4723</cp:revision>
  <cp:lastPrinted>2021-07-01T07:38:07Z</cp:lastPrinted>
  <dcterms:created xsi:type="dcterms:W3CDTF">2018-03-27T06:03:00Z</dcterms:created>
  <dcterms:modified xsi:type="dcterms:W3CDTF">2024-09-07T09:13:43Z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