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114"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136248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05319" y="272467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908299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ж.0</a:t>
            </a:r>
            <a:r>
              <a:rPr lang="en-US" altLang="ru-RU" sz="1100" b="1" dirty="0" smtClean="0">
                <a:solidFill>
                  <a:srgbClr val="000000"/>
                </a:solidFill>
                <a:latin typeface="Times New Roman" panose="02020603050405020304" pitchFamily="18" charset="0"/>
                <a:cs typeface="Times New Roman" panose="02020603050405020304" pitchFamily="18" charset="0"/>
              </a:rPr>
              <a:t>8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8-13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тепла</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29144</TotalTime>
  <Words>589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3533</cp:revision>
  <cp:lastPrinted>2021-07-01T07:38:07Z</cp:lastPrinted>
  <dcterms:created xsi:type="dcterms:W3CDTF">2018-03-27T06:03:00Z</dcterms:created>
  <dcterms:modified xsi:type="dcterms:W3CDTF">2024-09-07T06:43:45Z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