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736068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07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07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2540233"/>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08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Батыстан жел соғады, күші 7-12 м/с. Ауа температурасы түнде 6-8, күндіз 15-17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09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09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9-11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08 қыркүйекке, түнде 09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31863</TotalTime>
  <Words>599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5378</cp:revision>
  <cp:lastPrinted>2023-01-16T10:13:34Z</cp:lastPrinted>
  <dcterms:created xsi:type="dcterms:W3CDTF">2018-03-27T06:03:00Z</dcterms:created>
  <dcterms:modified xsi:type="dcterms:W3CDTF">2024-09-07T06:53:11Z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