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094"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170573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Оңтүстік-шығыстан со,атын жел солтүстік-шығысқа ауысады, күші 5-10 </a:t>
            </a:r>
            <a:r>
              <a:rPr lang="kk-KZ" sz="1200" dirty="0" smtClean="0">
                <a:latin typeface="Times New Roman" pitchFamily="18" charset="0"/>
                <a:cs typeface="Times New Roman" pitchFamily="18" charset="0"/>
                <a:sym typeface="+mn-ea"/>
              </a:rPr>
              <a:t>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10-12</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18-20</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градус жылы.</a:t>
            </a:r>
          </a:p>
          <a:p>
            <a:pPr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Солтүстік-шығыстан </a:t>
            </a:r>
            <a:r>
              <a:rPr lang="kk-KZ" sz="1200" dirty="0" smtClean="0">
                <a:latin typeface="Times New Roman" pitchFamily="18" charset="0"/>
                <a:cs typeface="Times New Roman" pitchFamily="18" charset="0"/>
                <a:sym typeface="+mn-ea"/>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7-9 </a:t>
            </a:r>
            <a:r>
              <a:rPr lang="kk-KZ" sz="1200" dirty="0" smtClean="0">
                <a:latin typeface="Times New Roman" pitchFamily="18" charset="0"/>
                <a:cs typeface="Times New Roman" pitchFamily="18" charset="0"/>
                <a:sym typeface="+mn-ea"/>
              </a:rPr>
              <a:t>градус </a:t>
            </a:r>
            <a:r>
              <a:rPr lang="kk-KZ" sz="1200" dirty="0" smtClean="0">
                <a:latin typeface="Times New Roman" pitchFamily="18" charset="0"/>
                <a:cs typeface="Times New Roman" pitchFamily="18" charset="0"/>
                <a:sym typeface="+mn-ea"/>
              </a:rPr>
              <a:t>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3751877"/>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20331</TotalTime>
  <Words>503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3951</cp:revision>
  <cp:lastPrinted>2021-07-01T07:38:07Z</cp:lastPrinted>
  <dcterms:created xsi:type="dcterms:W3CDTF">2018-03-27T06:03:00Z</dcterms:created>
  <dcterms:modified xsi:type="dcterms:W3CDTF">2024-09-07T08:56:10Z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