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209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6956"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39672748"/>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69" y="117475"/>
            <a:ext cx="4824412" cy="286232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08 </a:t>
            </a:r>
            <a:r>
              <a:rPr lang="kk-KZ" altLang="ru-RU" sz="1200" b="1" dirty="0">
                <a:latin typeface="Times New Roman" panose="02020603050405020304" pitchFamily="18" charset="0"/>
                <a:cs typeface="Times New Roman" panose="02020603050405020304" pitchFamily="18" charset="0"/>
              </a:rPr>
              <a:t>қыркүйекке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08 қыркүйек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О</a:t>
            </a:r>
            <a:r>
              <a:rPr lang="kk-KZ" sz="1200" dirty="0" smtClean="0">
                <a:latin typeface="Times New Roman" panose="02020603050405020304" pitchFamily="18" charset="0"/>
                <a:cs typeface="Times New Roman" panose="02020603050405020304" pitchFamily="18" charset="0"/>
              </a:rPr>
              <a:t>ңтүстік</a:t>
            </a:r>
            <a:r>
              <a:rPr lang="ru-RU" sz="1200" dirty="0" smtClean="0">
                <a:latin typeface="Times New Roman" panose="02020603050405020304" pitchFamily="18" charset="0"/>
                <a:cs typeface="Times New Roman" panose="02020603050405020304" pitchFamily="18" charset="0"/>
              </a:rPr>
              <a:t>-</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7-12 </a:t>
            </a:r>
            <a:r>
              <a:rPr lang="ru-RU" sz="1200" dirty="0">
                <a:latin typeface="Times New Roman" panose="02020603050405020304" pitchFamily="18" charset="0"/>
                <a:cs typeface="Times New Roman" panose="02020603050405020304" pitchFamily="18" charset="0"/>
              </a:rPr>
              <a:t>м/с.</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16-18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09 </a:t>
            </a:r>
            <a:r>
              <a:rPr lang="kk-KZ" altLang="ru-RU" sz="1200" b="1" dirty="0">
                <a:latin typeface="Times New Roman" panose="02020603050405020304" pitchFamily="18" charset="0"/>
                <a:cs typeface="Times New Roman" panose="02020603050405020304" pitchFamily="18" charset="0"/>
              </a:rPr>
              <a:t>қыркүйекке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08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09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аздаған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Солтүстіктен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08491" y="2675433"/>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29666817"/>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85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716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21299</TotalTime>
  <Words>605</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4095</cp:revision>
  <cp:lastPrinted>2021-07-01T07:38:07Z</cp:lastPrinted>
  <dcterms:created xsi:type="dcterms:W3CDTF">2018-03-27T06:03:00Z</dcterms:created>
  <dcterms:modified xsi:type="dcterms:W3CDTF">2024-09-07T08:48:25Z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