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17" d="100"/>
          <a:sy n="117" d="100"/>
        </p:scale>
        <p:origin x="102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98037048"/>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251</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a:solidFill>
                            <a:srgbClr val="002060"/>
                          </a:solidFill>
                          <a:latin typeface="Times New Roman" panose="02020603050405020304" pitchFamily="18" charset="0"/>
                          <a:cs typeface="Times New Roman" panose="02020603050405020304" pitchFamily="18" charset="0"/>
                        </a:rPr>
                        <a:t>жыл </a:t>
                      </a:r>
                      <a:r>
                        <a:rPr lang="kk-KZ" altLang="zh-CN" sz="1200" b="1" i="1" baseline="0" smtClean="0">
                          <a:solidFill>
                            <a:srgbClr val="002060"/>
                          </a:solidFill>
                          <a:latin typeface="Times New Roman" panose="02020603050405020304" pitchFamily="18" charset="0"/>
                          <a:cs typeface="Times New Roman" panose="02020603050405020304" pitchFamily="18" charset="0"/>
                        </a:rPr>
                        <a:t>07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қыркүйек</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kk-KZ" altLang="ru-RU" sz="1200" b="1" dirty="0" smtClean="0">
                <a:latin typeface="Times New Roman" panose="02020603050405020304" pitchFamily="18" charset="0"/>
                <a:cs typeface="Times New Roman" panose="02020603050405020304" pitchFamily="18" charset="0"/>
              </a:rPr>
              <a:t>қыркүйек</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331238491"/>
              </p:ext>
            </p:extLst>
          </p:nvPr>
        </p:nvGraphicFramePr>
        <p:xfrm>
          <a:off x="5021088" y="4155260"/>
          <a:ext cx="4612432" cy="2258756"/>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val="3583770891"/>
                    </a:ext>
                  </a:extLst>
                </a:gridCol>
                <a:gridCol w="1967104">
                  <a:extLst>
                    <a:ext uri="{9D8B030D-6E8A-4147-A177-3AD203B41FA5}">
                      <a16:colId xmlns:a16="http://schemas.microsoft.com/office/drawing/2014/main" val="1276116030"/>
                    </a:ext>
                  </a:extLst>
                </a:gridCol>
                <a:gridCol w="1368152">
                  <a:extLst>
                    <a:ext uri="{9D8B030D-6E8A-4147-A177-3AD203B41FA5}">
                      <a16:colId xmlns:a16="http://schemas.microsoft.com/office/drawing/2014/main" val="2096923049"/>
                    </a:ext>
                  </a:extLst>
                </a:gridCol>
              </a:tblGrid>
              <a:tr h="61283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0.016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4601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0.92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25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0.125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21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0.053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0.093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46145712"/>
                  </a:ext>
                </a:extLst>
              </a:tr>
            </a:tbl>
          </a:graphicData>
        </a:graphic>
      </p:graphicFrame>
      <p:sp>
        <p:nvSpPr>
          <p:cNvPr id="16" name="Прямоугольник 15"/>
          <p:cNvSpPr/>
          <p:nvPr/>
        </p:nvSpPr>
        <p:spPr>
          <a:xfrm>
            <a:off x="4944224" y="75573"/>
            <a:ext cx="4717371" cy="221599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08 </a:t>
            </a:r>
            <a:r>
              <a:rPr lang="kk-KZ" altLang="ru-RU" sz="1200" b="1" dirty="0" smtClean="0">
                <a:latin typeface="Times New Roman" panose="02020603050405020304" pitchFamily="18" charset="0"/>
                <a:cs typeface="Times New Roman" panose="02020603050405020304" pitchFamily="18" charset="0"/>
              </a:rPr>
              <a:t>қыркүйекке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07 </a:t>
            </a:r>
            <a:r>
              <a:rPr lang="kk-KZ" altLang="ru-RU" sz="1200" b="1" dirty="0" smtClean="0">
                <a:latin typeface="Times New Roman" panose="02020603050405020304" pitchFamily="18" charset="0"/>
                <a:cs typeface="Times New Roman" panose="02020603050405020304" pitchFamily="18" charset="0"/>
              </a:rPr>
              <a:t>қыркүйек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08 </a:t>
            </a:r>
            <a:r>
              <a:rPr lang="kk-KZ" sz="1200" b="1" dirty="0" smtClean="0">
                <a:solidFill>
                  <a:srgbClr val="000000"/>
                </a:solidFill>
                <a:latin typeface="Times New Roman" panose="02020603050405020304" pitchFamily="18" charset="0"/>
                <a:cs typeface="Times New Roman" panose="02020603050405020304" pitchFamily="18" charset="0"/>
                <a:sym typeface="+mn-ea"/>
              </a:rPr>
              <a:t>қыркүйек</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бұлтты,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жауын-шашынсыз.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Жел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солтүстік-шығыстан оңтүстік-батысқа ауысып соғады</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күші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7-12 м/с</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Ауа температурасы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түнде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10-12,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күндіз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25-27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градус жылы</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a:t>
            </a:r>
            <a:endParaRPr lang="kk-KZ"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just"/>
            <a:endParaRPr lang="kk-KZ"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kk-KZ" sz="11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itchFamily="18" charset="0"/>
                <a:cs typeface="Times New Roman" pitchFamily="18" charset="0"/>
                <a:sym typeface="+mn-ea"/>
              </a:rPr>
              <a:t> </a:t>
            </a:r>
            <a:r>
              <a:rPr lang="ru-RU" sz="1200" b="1" dirty="0" smtClean="0">
                <a:solidFill>
                  <a:srgbClr val="000000"/>
                </a:solidFill>
                <a:latin typeface="Times New Roman" pitchFamily="18" charset="0"/>
                <a:cs typeface="Times New Roman" pitchFamily="18" charset="0"/>
                <a:sym typeface="+mn-ea"/>
              </a:rPr>
              <a:t>09 </a:t>
            </a:r>
            <a:r>
              <a:rPr lang="kk-KZ" sz="1200" b="1" dirty="0" smtClean="0">
                <a:solidFill>
                  <a:srgbClr val="000000"/>
                </a:solidFill>
                <a:latin typeface="Times New Roman" pitchFamily="18" charset="0"/>
                <a:cs typeface="Times New Roman" pitchFamily="18" charset="0"/>
                <a:sym typeface="+mn-ea"/>
              </a:rPr>
              <a:t>қыркүйекке</a:t>
            </a:r>
            <a:r>
              <a:rPr lang="ru-RU" sz="1200" b="1" dirty="0" smtClean="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08 </a:t>
            </a:r>
            <a:r>
              <a:rPr lang="kk-KZ" sz="1200" b="1" dirty="0">
                <a:solidFill>
                  <a:srgbClr val="000000"/>
                </a:solidFill>
                <a:latin typeface="Times New Roman" panose="02020603050405020304" pitchFamily="18" charset="0"/>
                <a:cs typeface="Times New Roman" panose="02020603050405020304" pitchFamily="18" charset="0"/>
                <a:sym typeface="+mn-ea"/>
              </a:rPr>
              <a:t>қыркүйек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09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қыркүйек</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жауын-шашынсыз. </a:t>
            </a:r>
            <a:r>
              <a:rPr lang="kk-KZ" sz="1100" dirty="0" smtClean="0">
                <a:latin typeface="Times New Roman" panose="02020603050405020304" pitchFamily="18" charset="0"/>
                <a:cs typeface="Times New Roman" panose="02020603050405020304" pitchFamily="18" charset="0"/>
              </a:rPr>
              <a:t>Жел солтүстік-шығыстан соғады, </a:t>
            </a:r>
            <a:r>
              <a:rPr lang="kk-KZ" sz="1100" dirty="0">
                <a:latin typeface="Times New Roman" panose="02020603050405020304" pitchFamily="18" charset="0"/>
                <a:cs typeface="Times New Roman" panose="02020603050405020304" pitchFamily="18" charset="0"/>
              </a:rPr>
              <a:t>күші </a:t>
            </a:r>
            <a:r>
              <a:rPr lang="kk-KZ" sz="1100" dirty="0" smtClean="0">
                <a:latin typeface="Times New Roman" panose="02020603050405020304" pitchFamily="18" charset="0"/>
                <a:cs typeface="Times New Roman" panose="02020603050405020304" pitchFamily="18" charset="0"/>
              </a:rPr>
              <a:t>9-14 </a:t>
            </a:r>
            <a:r>
              <a:rPr lang="kk-KZ" sz="1100" dirty="0">
                <a:latin typeface="Times New Roman" panose="02020603050405020304" pitchFamily="18" charset="0"/>
                <a:cs typeface="Times New Roman" panose="02020603050405020304"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12-14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жылы</a:t>
            </a:r>
            <a:r>
              <a:rPr lang="kk-KZ"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82719" y="2341982"/>
            <a:ext cx="467887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chemeClr val="tx1"/>
                </a:solidFill>
                <a:latin typeface="Times New Roman" panose="02020603050405020304" pitchFamily="18" charset="0"/>
                <a:cs typeface="Times New Roman" panose="02020603050405020304" pitchFamily="18" charset="0"/>
              </a:rPr>
              <a:t>08 </a:t>
            </a:r>
            <a:r>
              <a:rPr lang="ru-RU" sz="1100" b="1" dirty="0" err="1" smtClean="0">
                <a:solidFill>
                  <a:schemeClr val="tx1"/>
                </a:solidFill>
                <a:latin typeface="Times New Roman" panose="02020603050405020304" pitchFamily="18" charset="0"/>
                <a:cs typeface="Times New Roman" panose="02020603050405020304" pitchFamily="18" charset="0"/>
              </a:rPr>
              <a:t>қыркүйек</a:t>
            </a:r>
            <a:r>
              <a:rPr lang="kk-KZ" sz="1100" b="1" dirty="0" smtClean="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09 </a:t>
            </a:r>
            <a:r>
              <a:rPr lang="ru-RU" sz="1100" b="1" dirty="0" err="1" smtClean="0">
                <a:solidFill>
                  <a:schemeClr val="tx1"/>
                </a:solidFill>
                <a:latin typeface="Times New Roman" panose="02020603050405020304" pitchFamily="18" charset="0"/>
                <a:cs typeface="Times New Roman" panose="02020603050405020304" pitchFamily="18" charset="0"/>
              </a:rPr>
              <a:t>қыркүйек</a:t>
            </a:r>
            <a:r>
              <a:rPr lang="kk-KZ" sz="1100" b="1" dirty="0" smtClean="0">
                <a:solidFill>
                  <a:schemeClr val="tx1"/>
                </a:solidFill>
                <a:latin typeface="Times New Roman" panose="02020603050405020304" pitchFamily="18" charset="0"/>
                <a:cs typeface="Times New Roman" panose="02020603050405020304" pitchFamily="18" charset="0"/>
              </a:rPr>
              <a:t> </a:t>
            </a:r>
            <a:r>
              <a:rPr lang="kk-KZ" sz="1100" b="1" dirty="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Хамитова</a:t>
            </a:r>
            <a:r>
              <a:rPr lang="ru-RU" altLang="ru-RU" sz="1200" b="1" i="1" dirty="0">
                <a:solidFill>
                  <a:srgbClr val="000000"/>
                </a:solidFill>
                <a:latin typeface="Times New Roman" panose="02020603050405020304" pitchFamily="18" charset="0"/>
                <a:cs typeface="Times New Roman" panose="02020603050405020304" pitchFamily="18" charset="0"/>
              </a:rPr>
              <a:t> Г.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26776</TotalTime>
  <Words>568</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5225</cp:revision>
  <cp:lastPrinted>2021-07-01T03:56:27Z</cp:lastPrinted>
  <dcterms:created xsi:type="dcterms:W3CDTF">2018-03-27T06:03:00Z</dcterms:created>
  <dcterms:modified xsi:type="dcterms:W3CDTF">2024-09-07T06:28:10Z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