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9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06908301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7140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252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сентября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64004"/>
            <a:ext cx="4685230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08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>
                <a:latin typeface="Times New Roman" panose="02020603050405020304" pitchFamily="18" charset="0"/>
                <a:ea typeface="Times New Roman" panose="02020603050405020304" pitchFamily="18" charset="0"/>
              </a:rPr>
              <a:t>      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</a:t>
            </a:r>
            <a:r>
              <a:rPr lang="ru-RU" sz="1100"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без осадков. Ветер западный 7-12 м/с. Температура воздуха ночью 6-8, днем 15-17 тепла.</a:t>
            </a:r>
            <a:endParaRPr lang="ru-RU" sz="1100" b="1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 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 сентября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Переменная 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блачность,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юго-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7-12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м/с. Температура 9-11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5455225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2748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10 сентября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Гилей В.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34195</TotalTime>
  <Words>652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5588</cp:revision>
  <cp:lastPrinted>2021-11-30T05:55:24Z</cp:lastPrinted>
  <dcterms:created xsi:type="dcterms:W3CDTF">2018-03-27T06:03:00Z</dcterms:created>
  <dcterms:modified xsi:type="dcterms:W3CDTF">2024-09-08T05:59:28Z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