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453821E-4180-48DA-B82B-A92F034057E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C1F64-46B4-4E4A-A9E7-B3B4807B7B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60C6F-A350-451B-9887-D56DB9BA27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8C129-9FD8-4B95-8140-8D445A09F0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EC5F6-D5AC-45AC-AB29-AAAA8C58D8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647D9-C12B-4FD2-A3A0-3FE8BFBAF1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DF6D0-AA2B-4781-A8D4-4226516231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23E41-C218-4568-BE1C-BF78A7C37B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E370A-8648-4B36-8F86-A0736F7642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20A8-C98E-436F-8086-64395F79E4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F4334-54C7-48E3-AA99-BCF8E76882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A2C4-1F58-4821-A8E3-4973D2127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D7FCD79-EEB8-45DA-A65E-503ED47A2E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25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</a:t>
            </a:r>
            <a:r>
              <a:rPr lang="ru-RU" altLang="zh-CN" sz="1400" b="1" i="1">
                <a:solidFill>
                  <a:srgbClr val="002060"/>
                </a:solidFill>
                <a:cs typeface="宋体"/>
              </a:rPr>
              <a:t>8</a:t>
            </a: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 сентября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70463" y="141288"/>
            <a:ext cx="48307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09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08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09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во второй половине дня дождь. Ветер северо-восточный 2-7, днем порывы 12 м/с. Температура воздуха ночью 9-11, днем 20-22 тепла. 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10 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09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10</a:t>
            </a:r>
            <a:r>
              <a:rPr lang="ru-RU" sz="1100" b="1" dirty="0">
                <a:solidFill>
                  <a:schemeClr val="tx1"/>
                </a:solidFill>
              </a:rPr>
              <a:t>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19392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09 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10 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08 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272077"/>
              </p:ext>
            </p:extLst>
          </p:nvPr>
        </p:nvGraphicFramePr>
        <p:xfrm>
          <a:off x="4964113" y="4116388"/>
          <a:ext cx="4816475" cy="21056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Медеуова Г.А. 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21859</TotalTime>
  <Words>778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5010</cp:revision>
  <cp:lastPrinted>2021-07-01T09:11:30Z</cp:lastPrinted>
  <dcterms:created xsi:type="dcterms:W3CDTF">2018-03-27T06:03:00Z</dcterms:created>
  <dcterms:modified xsi:type="dcterms:W3CDTF">2024-09-08T06:29:00Z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