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102" y="2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84617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09 сентября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сентября по 20 ч. 09 сентября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утром и днем небольшой дождь. Ветер 5-10 м/с. Температура воздуха ночью 10-12, днем 19-21 тепла.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сентября по 08 ч. 10 сентября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10-12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 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2417635"/>
              </p:ext>
            </p:extLst>
          </p:nvPr>
        </p:nvGraphicFramePr>
        <p:xfrm>
          <a:off x="5110242" y="440534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97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828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20321</TotalTime>
  <Words>610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3313</cp:revision>
  <cp:lastPrinted>2021-07-01T03:56:27Z</cp:lastPrinted>
  <dcterms:created xsi:type="dcterms:W3CDTF">2018-03-27T06:03:00Z</dcterms:created>
  <dcterms:modified xsi:type="dcterms:W3CDTF">2024-09-08T07:15:43Z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