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5" d="100"/>
          <a:sy n="95" d="100"/>
        </p:scale>
        <p:origin x="84" y="32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7653" y="133613"/>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87580817"/>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252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08 қыркүйек</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4616648"/>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r>
              <a:rPr lang="kk-KZ" sz="1300" b="1" dirty="0">
                <a:solidFill>
                  <a:srgbClr val="000000"/>
                </a:solidFill>
                <a:latin typeface="Times New Roman" panose="02020603050405020304" pitchFamily="18" charset="0"/>
                <a:cs typeface="Times New Roman" panose="02020603050405020304" pitchFamily="18" charset="0"/>
              </a:rPr>
              <a:t>09 қыркүйекке</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2024 ж. 08 </a:t>
            </a:r>
            <a:r>
              <a:rPr lang="kk-KZ" sz="1000" b="1" dirty="0">
                <a:solidFill>
                  <a:srgbClr val="000000"/>
                </a:solidFill>
                <a:latin typeface="Times New Roman" panose="02020603050405020304" pitchFamily="18" charset="0"/>
                <a:cs typeface="Times New Roman" panose="02020603050405020304" pitchFamily="18" charset="0"/>
              </a:rPr>
              <a:t>қыркүйектің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09 </a:t>
            </a:r>
            <a:r>
              <a:rPr lang="kk-KZ" sz="1000" b="1" dirty="0">
                <a:solidFill>
                  <a:srgbClr val="000000"/>
                </a:solidFill>
                <a:latin typeface="Times New Roman" panose="02020603050405020304" pitchFamily="18" charset="0"/>
                <a:cs typeface="Times New Roman" panose="02020603050405020304" pitchFamily="18" charset="0"/>
              </a:rPr>
              <a:t>қыркүйектің</a:t>
            </a:r>
          </a:p>
          <a:p>
            <a:pPr indent="182563" algn="ct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a:solidFill>
                  <a:srgbClr val="000000"/>
                </a:solidFill>
                <a:latin typeface="Times New Roman" panose="02020603050405020304" pitchFamily="18" charset="0"/>
                <a:cs typeface="Times New Roman" panose="02020603050405020304" pitchFamily="18" charset="0"/>
              </a:rPr>
              <a:t>сағ.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a:t>
            </a:r>
            <a:r>
              <a:rPr lang="ru-RU" sz="1300" dirty="0" err="1">
                <a:solidFill>
                  <a:prstClr val="black"/>
                </a:solidFill>
                <a:latin typeface="Times New Roman" pitchFamily="18" charset="0"/>
                <a:cs typeface="Times New Roman" pitchFamily="18" charset="0"/>
              </a:rPr>
              <a:t>таңертең</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және</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күндіз</a:t>
            </a:r>
            <a:r>
              <a:rPr lang="ru-RU" sz="1300" dirty="0">
                <a:solidFill>
                  <a:prstClr val="black"/>
                </a:solidFill>
                <a:latin typeface="Times New Roman" pitchFamily="18" charset="0"/>
                <a:cs typeface="Times New Roman" pitchFamily="18" charset="0"/>
              </a:rPr>
              <a:t> </a:t>
            </a:r>
            <a:r>
              <a:rPr lang="kk-KZ" sz="1300" dirty="0">
                <a:solidFill>
                  <a:prstClr val="black"/>
                </a:solidFill>
                <a:latin typeface="Times New Roman" pitchFamily="18" charset="0"/>
                <a:cs typeface="Times New Roman" pitchFamily="18" charset="0"/>
              </a:rPr>
              <a:t>аздаған </a:t>
            </a:r>
            <a:r>
              <a:rPr lang="ru-RU" sz="1300" dirty="0" err="1">
                <a:solidFill>
                  <a:prstClr val="black"/>
                </a:solidFill>
                <a:latin typeface="Times New Roman" pitchFamily="18" charset="0"/>
                <a:cs typeface="Times New Roman" pitchFamily="18" charset="0"/>
              </a:rPr>
              <a:t>жаңбыр</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жауады</a:t>
            </a:r>
            <a:r>
              <a:rPr lang="ru-RU" sz="1300" dirty="0">
                <a:solidFill>
                  <a:prstClr val="black"/>
                </a:solidFill>
                <a:latin typeface="Times New Roman" pitchFamily="18" charset="0"/>
                <a:cs typeface="Times New Roman" pitchFamily="18" charset="0"/>
              </a:rPr>
              <a:t>. </a:t>
            </a:r>
            <a:r>
              <a:rPr lang="kk-KZ" sz="1300" dirty="0">
                <a:solidFill>
                  <a:prstClr val="black"/>
                </a:solidFill>
                <a:latin typeface="Times New Roman" pitchFamily="18" charset="0"/>
                <a:cs typeface="Times New Roman" pitchFamily="18" charset="0"/>
              </a:rPr>
              <a:t>Жел 5-10 м/с. Ауа температурасы түнде 10-12, күндіз 19-21 </a:t>
            </a:r>
            <a:r>
              <a:rPr lang="kk-KZ" sz="1300" dirty="0">
                <a:effectLst/>
                <a:latin typeface="Times New Roman" panose="02020603050405020304" pitchFamily="18" charset="0"/>
                <a:ea typeface="Calibri" panose="020F0502020204030204" pitchFamily="34" charset="0"/>
              </a:rPr>
              <a:t>жылы болады</a:t>
            </a:r>
            <a:r>
              <a:rPr lang="ru-RU" sz="1300" dirty="0">
                <a:solidFill>
                  <a:prstClr val="black"/>
                </a:solidFill>
                <a:latin typeface="Times New Roman" pitchFamily="18" charset="0"/>
                <a:cs typeface="Times New Roman" pitchFamily="18" charset="0"/>
              </a:rPr>
              <a:t>.</a:t>
            </a:r>
          </a:p>
          <a:p>
            <a:pPr indent="182563" algn="just"/>
            <a:endParaRPr lang="ru-RU" sz="1300" dirty="0">
              <a:solidFill>
                <a:prstClr val="black"/>
              </a:solidFill>
              <a:latin typeface="Times New Roman" pitchFamily="18" charset="0"/>
              <a:cs typeface="Times New Roman" pitchFamily="18" charset="0"/>
            </a:endParaRP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10 қыркүйекке</a:t>
            </a:r>
          </a:p>
          <a:p>
            <a:pPr indent="182563" algn="ctr"/>
            <a:r>
              <a:rPr lang="ru-RU" sz="1000" b="1" dirty="0">
                <a:solidFill>
                  <a:srgbClr val="000000"/>
                </a:solidFill>
                <a:latin typeface="Times New Roman" panose="02020603050405020304" pitchFamily="18" charset="0"/>
                <a:cs typeface="Times New Roman" panose="02020603050405020304" pitchFamily="18" charset="0"/>
              </a:rPr>
              <a:t>2024 ж. 09 </a:t>
            </a:r>
            <a:r>
              <a:rPr lang="kk-KZ" sz="1000" b="1" dirty="0">
                <a:solidFill>
                  <a:srgbClr val="000000"/>
                </a:solidFill>
                <a:latin typeface="Times New Roman" panose="02020603050405020304" pitchFamily="18" charset="0"/>
                <a:cs typeface="Times New Roman" panose="02020603050405020304" pitchFamily="18" charset="0"/>
              </a:rPr>
              <a:t>қыркүйектің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10 </a:t>
            </a:r>
            <a:r>
              <a:rPr lang="kk-KZ" sz="1000" b="1" dirty="0">
                <a:solidFill>
                  <a:srgbClr val="000000"/>
                </a:solidFill>
                <a:latin typeface="Times New Roman" panose="02020603050405020304" pitchFamily="18" charset="0"/>
                <a:cs typeface="Times New Roman" panose="02020603050405020304" pitchFamily="18" charset="0"/>
              </a:rPr>
              <a:t>қыркүйектің</a:t>
            </a:r>
          </a:p>
          <a:p>
            <a:pPr indent="182563" algn="ct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a:t>
            </a:r>
            <a:r>
              <a:rPr lang="kk-KZ" sz="1300" dirty="0">
                <a:solidFill>
                  <a:prstClr val="black"/>
                </a:solidFill>
                <a:latin typeface="Times New Roman" pitchFamily="18" charset="0"/>
                <a:cs typeface="Times New Roman" pitchFamily="18" charset="0"/>
              </a:rPr>
              <a:t>,</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жауын-шашынсыз</a:t>
            </a:r>
            <a:r>
              <a:rPr lang="ru-RU" sz="1300" dirty="0">
                <a:solidFill>
                  <a:prstClr val="black"/>
                </a:solidFill>
                <a:latin typeface="Times New Roman" pitchFamily="18" charset="0"/>
                <a:cs typeface="Times New Roman" pitchFamily="18" charset="0"/>
              </a:rPr>
              <a:t>. </a:t>
            </a:r>
            <a:r>
              <a:rPr lang="kk-KZ" sz="1300" dirty="0">
                <a:solidFill>
                  <a:prstClr val="black"/>
                </a:solidFill>
                <a:latin typeface="Times New Roman" pitchFamily="18" charset="0"/>
                <a:cs typeface="Times New Roman" pitchFamily="18" charset="0"/>
              </a:rPr>
              <a:t>Жел 5-10 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10-12 </a:t>
            </a:r>
            <a:r>
              <a:rPr lang="ru-RU" sz="1300" dirty="0" err="1">
                <a:solidFill>
                  <a:prstClr val="black"/>
                </a:solidFill>
                <a:latin typeface="Times New Roman" pitchFamily="18" charset="0"/>
                <a:cs typeface="Times New Roman" pitchFamily="18" charset="0"/>
              </a:rPr>
              <a:t>жылы</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болады</a:t>
            </a:r>
            <a:r>
              <a:rPr lang="ru-RU" sz="1300" dirty="0">
                <a:solidFill>
                  <a:prstClr val="black"/>
                </a:solidFill>
                <a:latin typeface="Times New Roman" pitchFamily="18" charset="0"/>
                <a:cs typeface="Times New Roman" pitchFamily="18" charset="0"/>
              </a:rPr>
              <a:t>. </a:t>
            </a:r>
          </a:p>
          <a:p>
            <a:pPr indent="182563" algn="just"/>
            <a:endParaRPr lang="ru-RU" sz="1300" dirty="0">
              <a:solidFill>
                <a:prstClr val="black"/>
              </a:solidFill>
              <a:latin typeface="Times New Roman" pitchFamily="18" charset="0"/>
              <a:cs typeface="Times New Roman" pitchFamily="18" charset="0"/>
            </a:endParaRP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ыдырауына 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sz="1300" i="1" dirty="0">
                <a:solidFill>
                  <a:prstClr val="black"/>
                </a:solidFill>
                <a:latin typeface="Times New Roman" pitchFamily="18" charset="0"/>
                <a:cs typeface="Times New Roman" pitchFamily="18" charset="0"/>
              </a:rPr>
              <a:t>Жалпы қала бойынша ауаның ластану деңгейі төмен болады деп күтілуде.</a:t>
            </a:r>
            <a:endParaRPr lang="ru-RU" sz="1300" i="1"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rPr>
              <a:t>08 </a:t>
            </a:r>
            <a:r>
              <a:rPr lang="kk-KZ" sz="1200" b="1" dirty="0">
                <a:solidFill>
                  <a:srgbClr val="000000"/>
                </a:solidFill>
                <a:latin typeface="Times New Roman" panose="02020603050405020304" pitchFamily="18" charset="0"/>
                <a:cs typeface="Times New Roman" panose="02020603050405020304" pitchFamily="18" charset="0"/>
              </a:rPr>
              <a:t>қыркүйекте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70122123"/>
              </p:ext>
            </p:extLst>
          </p:nvPr>
        </p:nvGraphicFramePr>
        <p:xfrm>
          <a:off x="4983528" y="4414660"/>
          <a:ext cx="4667576" cy="2019992"/>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2650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0.026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575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0.115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83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0.042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7</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16994</TotalTime>
  <Words>567</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3246</cp:revision>
  <cp:lastPrinted>2021-07-01T07:38:07Z</cp:lastPrinted>
  <dcterms:created xsi:type="dcterms:W3CDTF">2018-03-27T06:03:00Z</dcterms:created>
  <dcterms:modified xsi:type="dcterms:W3CDTF">2024-09-08T07:15:39Z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