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528297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369880"/>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10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солтүстіктен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4227" y="22375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23754879"/>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Акылбаева М.М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22777</TotalTime>
  <Words>632</Words>
  <Application>Microsoft Office PowerPoint</Application>
  <PresentationFormat>Лист A4 (210x297 мм)</PresentationFormat>
  <Paragraphs>113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4083</cp:revision>
  <cp:lastPrinted>2021-07-01T03:56:27Z</cp:lastPrinted>
  <dcterms:created xsi:type="dcterms:W3CDTF">2018-03-27T06:03:00Z</dcterms:created>
  <dcterms:modified xsi:type="dcterms:W3CDTF">2024-09-08T06:10:43Z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