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4676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ru-RU" sz="1100" b="1" dirty="0" err="1"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ru-RU" sz="1100" b="1" dirty="0" err="1" smtClean="0">
                <a:latin typeface="Times New Roman" pitchFamily="18" charset="0"/>
                <a:cs typeface="Times New Roman" pitchFamily="18" charset="0"/>
              </a:rPr>
              <a:t>қыркүйек 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4-9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3-5, күндіз 22-24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09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10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81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0,162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698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0,081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1,425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19719</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4464</cp:revision>
  <cp:lastPrinted>2021-07-01T03:56:27Z</cp:lastPrinted>
  <dcterms:created xsi:type="dcterms:W3CDTF">2018-03-27T06:03:00Z</dcterms:created>
  <dcterms:modified xsi:type="dcterms:W3CDTF">2024-09-08T07:51:42Z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