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72" y="9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247136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38713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Солтүстік-шығыстан оңтүстік-шығысқа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1-6, күндіз 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15-17,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16-18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9 </a:t>
            </a:r>
            <a:r>
              <a:rPr lang="ru-RU" sz="1200" b="1" dirty="0" err="1" smtClean="0">
                <a:solidFill>
                  <a:schemeClr val="tx1"/>
                </a:solidFill>
                <a:latin typeface="Times New Roman" panose="02020603050405020304" pitchFamily="18" charset="0"/>
                <a:cs typeface="Times New Roman" panose="02020603050405020304" pitchFamily="18" charset="0"/>
              </a:rPr>
              <a:t>қыркүйек</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23230</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3919</cp:revision>
  <cp:lastPrinted>2023-02-06T06:57:51Z</cp:lastPrinted>
  <dcterms:created xsi:type="dcterms:W3CDTF">2018-03-27T06:03:00Z</dcterms:created>
  <dcterms:modified xsi:type="dcterms:W3CDTF">2024-09-08T08:29:23Z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